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7231" autoAdjust="0"/>
  </p:normalViewPr>
  <p:slideViewPr>
    <p:cSldViewPr>
      <p:cViewPr varScale="1">
        <p:scale>
          <a:sx n="70" d="100"/>
          <a:sy n="70" d="100"/>
        </p:scale>
        <p:origin x="-10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6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09480" cy="2808312"/>
          </a:xfrm>
        </p:spPr>
        <p:txBody>
          <a:bodyPr/>
          <a:lstStyle/>
          <a:p>
            <a:r>
              <a:rPr lang="ru-RU" sz="2800" dirty="0" smtClean="0"/>
              <a:t>Пугачевский   филиал   Областной специальной   библиотеки   для   слепых предлагает   вашему   вниманию   онлайн-литературную гостиную « годы чувства не остудят » - к международному дню  пожилых людей.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6858000"/>
            <a:ext cx="6172200" cy="11663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8461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этот день мы желаем вам всего самого лучшего! Вы, все ваше поколение, пронесли сквозь трудности жизни то, чего так не хватает вашим внукам и детям, — надежду на лучшее. Только вы помогаете нам даже в самое нелегкое время жить и радоваться жизни, учите нас оптимизму и упорству. Пусть же счастье не покидает ваш дом! Пусть любовь ваших детей и смех ваших внуков наполняют радостью душу!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75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Старость – это итог всего прожитого человеком, результат того, что человек взял от жизни, и что он ей дал.</a:t>
            </a:r>
          </a:p>
          <a:p>
            <a:r>
              <a:rPr lang="ru-RU" dirty="0"/>
              <a:t>Когда-то стариков было слишком мало, т.к. мало людей доживало до старости. Само </a:t>
            </a:r>
            <a:r>
              <a:rPr lang="ru-RU" dirty="0" err="1"/>
              <a:t>доживание</a:t>
            </a:r>
            <a:r>
              <a:rPr lang="ru-RU" dirty="0"/>
              <a:t> до старости было уже огромным достижением человечества, и люди старались использовать мудрость, огромный жизненный опыт пожилых людей. С древнейших времен во главе государства стояли люди, обремененные годами.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23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Древней Греции, в Афинах и Спарте наиболее уважаемые государственные деятели назывались геронтами, то есть старцами.   В Древнем Риме высшее государственное учреждение – сенат – получил свое название от слова «</a:t>
            </a:r>
            <a:r>
              <a:rPr lang="ru-RU" dirty="0" err="1"/>
              <a:t>сенес</a:t>
            </a:r>
            <a:r>
              <a:rPr lang="ru-RU" dirty="0"/>
              <a:t>» – старик. У нас в России с давних пор слово «старейшина», - то есть самый старый обозначало человека, стоявшего у власти, отсюда и «совет старейшин».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88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На Руси богатый нравственный трудовой опыт пожилых людей делал их равноправными в семье и обществе: если уж ты не можешь пахать, то рассеивать лучше тебя никто не сможет. Без дедушек и бабушек вообще нельзя было обойтись многодетной  семье. Если по каким-то причинам в семье не было ни дедушки, ни бабушки, приглашали  жить чужую одинокую старушку и она нянчила ребятишек. Старик в нормальной семье не чувствовал себя обузой, не страдал и от скуки. У него всегда имелось дело, он был нужен каждому по отдельности и всем вместе.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46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 пожилых людей есть очень важная работа, которую за них не сделает никто – быть бабушкой или дедушкой, помогать в воспитании внуков. Родители еще очень заняты друг другом, работой, карьерой, друзьями, общественной и светской жизнью. А бабушка уже свободна от всего только для внуков, полностью принадлежит им, потому что сама когда-то поступала как вышеупомянутые родители. Теперь она энергично наверстывает упущенное общение с крохотной молекулой личности, переживая вновь все радости и огорчения только что открытого мира.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Благодарим вас, наши бабушки и дедушки, за вашу любовь и заботу!</a:t>
            </a:r>
          </a:p>
          <a:p>
            <a:r>
              <a:rPr lang="ru-RU" dirty="0"/>
              <a:t>Искренне  желаем Вам доброго здоровья, счастья, тепла и благополучия, радости,  добра и любви родных и близких!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55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 благодарны  Вам за Ваше терпение, стойкость,  мудрость и доброту, за всё, что Вы  делали и делаете для блага людей! Вы были строителями прекрасной страны, были нужны ей и народу. А сейчас Вы очень нужны своим родным и близким.</a:t>
            </a:r>
          </a:p>
          <a:p>
            <a:r>
              <a:rPr lang="ru-RU" dirty="0"/>
              <a:t>Пусть в Вашей жизни будет как можно меньше тревожных дней, пусть обходят Вас стороной все печали  и невзгоды, а радость и доброта сопутствуют Вам всегда и везде!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43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 днем пожилого человека, наши дорогие!</a:t>
            </a:r>
          </a:p>
          <a:p>
            <a:r>
              <a:rPr lang="ru-RU" dirty="0"/>
              <a:t>Говорится в русской поговорке</a:t>
            </a:r>
          </a:p>
          <a:p>
            <a:r>
              <a:rPr lang="ru-RU" dirty="0"/>
              <a:t>Будет все на жизненном пути:</a:t>
            </a:r>
          </a:p>
          <a:p>
            <a:r>
              <a:rPr lang="ru-RU" dirty="0"/>
              <a:t>Горы и низины и пригорки. </a:t>
            </a:r>
          </a:p>
          <a:p>
            <a:r>
              <a:rPr lang="ru-RU" dirty="0"/>
              <a:t>Будет все – и солнце и гроза</a:t>
            </a:r>
          </a:p>
          <a:p>
            <a:r>
              <a:rPr lang="ru-RU" dirty="0"/>
              <a:t>Летний зной,  холодные метели.</a:t>
            </a:r>
          </a:p>
          <a:p>
            <a:r>
              <a:rPr lang="ru-RU" dirty="0"/>
              <a:t>Лишь бы только ясные глаза</a:t>
            </a:r>
          </a:p>
          <a:p>
            <a:r>
              <a:rPr lang="ru-RU" dirty="0"/>
              <a:t>Никогда от них не потускнели.</a:t>
            </a:r>
          </a:p>
          <a:p>
            <a:r>
              <a:rPr lang="ru-RU" dirty="0"/>
              <a:t>Лишь бы только верные сердца, </a:t>
            </a:r>
          </a:p>
          <a:p>
            <a:r>
              <a:rPr lang="ru-RU" dirty="0"/>
              <a:t>Отправляясь в дальнюю дорогу</a:t>
            </a:r>
          </a:p>
          <a:p>
            <a:r>
              <a:rPr lang="ru-RU" dirty="0"/>
              <a:t>Всякий раз делили до конца</a:t>
            </a:r>
          </a:p>
          <a:p>
            <a:r>
              <a:rPr lang="ru-RU" dirty="0"/>
              <a:t>Радости, надежды и тревогу.</a:t>
            </a:r>
          </a:p>
          <a:p>
            <a:r>
              <a:rPr lang="ru-RU" dirty="0"/>
              <a:t>И когда проступит седина</a:t>
            </a:r>
          </a:p>
          <a:p>
            <a:r>
              <a:rPr lang="ru-RU" dirty="0"/>
              <a:t>В зимний холод или жарким днем</a:t>
            </a:r>
          </a:p>
          <a:p>
            <a:r>
              <a:rPr lang="ru-RU" dirty="0"/>
              <a:t>Все равно  пусть кажется она</a:t>
            </a:r>
          </a:p>
          <a:p>
            <a:r>
              <a:rPr lang="ru-RU" dirty="0"/>
              <a:t>Не снежком, а яблоневым светом.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97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Великое искусство - уметь быть старым... Еще большее искусства - уметь быть молодым. Уметь понять, как молодости, зрелости подобает относиться к старости.   </a:t>
            </a:r>
            <a:r>
              <a:rPr lang="ru-RU" dirty="0" smtClean="0"/>
              <a:t> </a:t>
            </a:r>
          </a:p>
          <a:p>
            <a:endParaRPr lang="ru-RU" dirty="0"/>
          </a:p>
          <a:p>
            <a:pPr marL="109728" indent="0">
              <a:buNone/>
            </a:pPr>
            <a:r>
              <a:rPr lang="ru-RU" dirty="0" smtClean="0"/>
              <a:t>                                                В</a:t>
            </a:r>
            <a:r>
              <a:rPr lang="ru-RU" dirty="0"/>
              <a:t>. Гюго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23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074" name="Picture 2" descr="C:\Users\nidim\Pictures\Новая папка\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4664"/>
            <a:ext cx="8229600" cy="539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72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848872" cy="560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празднования Дня пожилого человека была выбрана дата начала среднего месяца осени − 1 октября, и теперь этот праздник стал международным. Почему остановили свой выбор именно на этом числе? Наверное, потому, что годы зрелости издавна считают золотым временем, а осенняя пора тоже называется золотой, вот и решили чествовать людей преклонного возраста в этот момент.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53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 том, чтобы выделить в календаре особый День пожилого человека, начали задумываться в семидесятых годах ХХ столетия. Такую идею высказали ученые, для которых предметом исследования было старение жителей планеты и то, как влияют представители старших поколений на экономическую ситуацию в мире.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69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Первыми стали отмечать этот день в скандинавских странах. Спустя несколько лет США тоже поддержали инициативу и определили для празднования особую дату. А затем движению дали зеленый свет по всему миру. Официальное признание праздника пришлось на декабрь 1990 года. В этом месяце на заседании Генеральной Ассамблеи ООН была принята резолюция 45/106, в тексте которой была установлена дата Международного дня пожилых людей – 1 октября.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89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Традиции празднования Дня пожилого человека</a:t>
            </a:r>
          </a:p>
          <a:p>
            <a:r>
              <a:rPr lang="ru-RU" dirty="0"/>
              <a:t>Повсеместно стало доброй традицией созваниваться со своими родителями, бабушками, дедушками, благодарить их от всего сердца, признаваться в своей искренней любви и говорить о том, что их волнует сегодня.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75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Телевизионная социальная реклама напоминает в этот день молодым гражданам, вечно занятым делами, что их долг – не забывать о тех, кто является самыми главными людьми в их жизни, и хоть иногда звонить своим мамам и папам, которые очень этого ждут.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524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0" name="Picture 2" descr="C:\Users\nidim\Pictures\Новая папка\e9f7ab8abc151d442964-700x99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88640"/>
            <a:ext cx="489654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57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Сегодня мы чествуем людей, без которых невозможно было бы наше собственное существование. Это жизненный опыт и мудрости, на которых держится каждая семья. Это хранители очага каждого дома. Мы желаем старшему поколению уважения близких , здоровья на все годы и долгой жизни на радость всей семье! С праздником!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28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234</TotalTime>
  <Words>976</Words>
  <Application>Microsoft Office PowerPoint</Application>
  <PresentationFormat>Экран (4:3)</PresentationFormat>
  <Paragraphs>37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Пугачевский   филиал   Областной специальной   библиотеки   для   слепых предлагает   вашему   вниманию   онлайн-литературную гостиную « годы чувства не остудят » - к международному дню  пожилых людей.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nidim305</cp:lastModifiedBy>
  <cp:revision>19</cp:revision>
  <dcterms:created xsi:type="dcterms:W3CDTF">2020-09-03T12:50:41Z</dcterms:created>
  <dcterms:modified xsi:type="dcterms:W3CDTF">2020-09-30T15:21:58Z</dcterms:modified>
</cp:coreProperties>
</file>